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ster Gunawan" initials="BG" lastIdx="1" clrIdx="0">
    <p:extLst>
      <p:ext uri="{19B8F6BF-5375-455C-9EA6-DF929625EA0E}">
        <p15:presenceInfo xmlns:p15="http://schemas.microsoft.com/office/powerpoint/2012/main" userId="S::baster.gunawan@office.ui.ac.id::86ad17c6-a6ff-49a1-a404-73a36b9579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A7"/>
    <a:srgbClr val="162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47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6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1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0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9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3" indent="0">
              <a:buNone/>
              <a:defRPr sz="1500"/>
            </a:lvl6pPr>
            <a:lvl7pPr marL="2057379" indent="0">
              <a:buNone/>
              <a:defRPr sz="1500"/>
            </a:lvl7pPr>
            <a:lvl8pPr marL="2400276" indent="0">
              <a:buNone/>
              <a:defRPr sz="1500"/>
            </a:lvl8pPr>
            <a:lvl9pPr marL="274317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1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1D4F-13E8-4C9E-9135-1ABFE6E8224E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03D1E-09DE-4ABD-A568-8EE7A847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6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0005E5F-872F-DF97-F617-534F17183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522B1-B822-4015-AE13-6AA062D1C826}"/>
              </a:ext>
            </a:extLst>
          </p:cNvPr>
          <p:cNvSpPr txBox="1"/>
          <p:nvPr/>
        </p:nvSpPr>
        <p:spPr>
          <a:xfrm>
            <a:off x="549003" y="2643639"/>
            <a:ext cx="34639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AMET, CONSECTETUER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4503C3-6D8C-457C-A143-DD1DB08508D7}"/>
              </a:ext>
            </a:extLst>
          </p:cNvPr>
          <p:cNvSpPr txBox="1"/>
          <p:nvPr/>
        </p:nvSpPr>
        <p:spPr>
          <a:xfrm>
            <a:off x="549003" y="4412944"/>
            <a:ext cx="2780951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dirty="0">
                <a:solidFill>
                  <a:srgbClr val="FFC000"/>
                </a:solidFill>
              </a:rPr>
              <a:t>By: </a:t>
            </a:r>
            <a:r>
              <a:rPr lang="en-US" sz="1013" b="1" dirty="0" err="1">
                <a:solidFill>
                  <a:srgbClr val="FFC000"/>
                </a:solidFill>
              </a:rPr>
              <a:t>Mr</a:t>
            </a:r>
            <a:r>
              <a:rPr lang="en-US" sz="1013" b="1" dirty="0">
                <a:solidFill>
                  <a:srgbClr val="FFC000"/>
                </a:solidFill>
              </a:rPr>
              <a:t>/Mrs. Lorem ipsum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73C184-FEBE-890E-6710-0DB448814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7" y="0"/>
            <a:ext cx="492794" cy="80061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FC4A86F-DBBD-AC9B-BDD7-940BAB2BD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289" y="188691"/>
            <a:ext cx="1722784" cy="29365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45830509-8DAB-E489-EFCC-557099F309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6" r="1137" b="74416"/>
          <a:stretch/>
        </p:blipFill>
        <p:spPr>
          <a:xfrm>
            <a:off x="7976827" y="9550"/>
            <a:ext cx="928980" cy="9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6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7B0C3-63A8-AB33-6A80-56B3FA1F4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E1AF64-1FC9-45A8-8799-43628CE1B952}"/>
              </a:ext>
            </a:extLst>
          </p:cNvPr>
          <p:cNvSpPr txBox="1"/>
          <p:nvPr/>
        </p:nvSpPr>
        <p:spPr>
          <a:xfrm>
            <a:off x="4240764" y="1140668"/>
            <a:ext cx="2449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amet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,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consectetuer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adipiscing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elit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, sed diam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nonummy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nibh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euismod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tincidunt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ut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laoreet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dolore magna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aliquam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erat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volutpat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. Ut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wisi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enim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ad minim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veniam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,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quis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nostrud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exerci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tation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ullamcorper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suscipit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lobortis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nisl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ut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aliquip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ex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ea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commodo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b="1" dirty="0" err="1">
                <a:solidFill>
                  <a:schemeClr val="bg2"/>
                </a:solidFill>
                <a:latin typeface="Corbel" panose="020B0503020204020204" pitchFamily="34" charset="0"/>
              </a:rPr>
              <a:t>consequat</a:t>
            </a:r>
            <a:r>
              <a:rPr lang="en-US" sz="1200" b="1" dirty="0">
                <a:solidFill>
                  <a:schemeClr val="bg2"/>
                </a:solid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4829F-F808-4A74-8966-38FBD80A4529}"/>
              </a:ext>
            </a:extLst>
          </p:cNvPr>
          <p:cNvSpPr txBox="1"/>
          <p:nvPr/>
        </p:nvSpPr>
        <p:spPr>
          <a:xfrm>
            <a:off x="4240763" y="3073609"/>
            <a:ext cx="2939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consectetuer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, sed diam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nonummy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nibh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euismod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tincidunt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laoreet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dolore magna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aliquam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erat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volutpat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. Ut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wisi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enim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ad minim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veniam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quis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nostrud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exerci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tation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suscipit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lobortis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nisl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aliquip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ea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commodo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consequat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.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ullamcorper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suscipit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lobortis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nisl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ut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aliquip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ex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ea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commodo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latin typeface="Corbel" panose="020B0503020204020204" pitchFamily="34" charset="0"/>
              </a:rPr>
              <a:t>consequat</a:t>
            </a:r>
            <a:r>
              <a:rPr lang="en-US" sz="1200" dirty="0">
                <a:solidFill>
                  <a:schemeClr val="bg2"/>
                </a:solid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027713-265D-496F-A333-7F873F4DD0FC}"/>
              </a:ext>
            </a:extLst>
          </p:cNvPr>
          <p:cNvSpPr txBox="1"/>
          <p:nvPr/>
        </p:nvSpPr>
        <p:spPr>
          <a:xfrm>
            <a:off x="325533" y="3073608"/>
            <a:ext cx="3463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AMET, CONSECTETUER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2771C-481B-2053-F43D-5E26C0970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7" y="0"/>
            <a:ext cx="492794" cy="80061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D130D30-45E7-0902-A3F7-393682A0A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262" y="183721"/>
            <a:ext cx="1722784" cy="293656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4A9DE10-0B71-F127-70E0-F9F907D432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6" r="1137" b="74416"/>
          <a:stretch/>
        </p:blipFill>
        <p:spPr>
          <a:xfrm>
            <a:off x="8001677" y="9550"/>
            <a:ext cx="928980" cy="9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4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6CD1C6-5B9B-D21F-0538-995F0C14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5"/>
          <a:stretch/>
        </p:blipFill>
        <p:spPr>
          <a:xfrm>
            <a:off x="0" y="0"/>
            <a:ext cx="4646543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ED975-23CE-49BE-9EFF-5BD41E686679}"/>
              </a:ext>
            </a:extLst>
          </p:cNvPr>
          <p:cNvSpPr txBox="1"/>
          <p:nvPr/>
        </p:nvSpPr>
        <p:spPr>
          <a:xfrm>
            <a:off x="4756790" y="701190"/>
            <a:ext cx="310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16274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2100" b="1" dirty="0" err="1">
                <a:solidFill>
                  <a:srgbClr val="162741"/>
                </a:solidFill>
                <a:latin typeface="Corbel" panose="020B0503020204020204" pitchFamily="34" charset="0"/>
              </a:rPr>
              <a:t>amet</a:t>
            </a:r>
            <a:r>
              <a:rPr lang="en-US" sz="2100" b="1" dirty="0">
                <a:solidFill>
                  <a:srgbClr val="162741"/>
                </a:solidFill>
                <a:latin typeface="Corbel" panose="020B0503020204020204" pitchFamily="34" charset="0"/>
              </a:rPr>
              <a:t>, </a:t>
            </a:r>
            <a:r>
              <a:rPr lang="en-US" sz="2100" b="1" dirty="0" err="1">
                <a:solidFill>
                  <a:srgbClr val="162741"/>
                </a:solidFill>
                <a:latin typeface="Corbel" panose="020B0503020204020204" pitchFamily="34" charset="0"/>
              </a:rPr>
              <a:t>consectetuer</a:t>
            </a:r>
            <a:endParaRPr lang="en-US" sz="2100" b="1" dirty="0">
              <a:solidFill>
                <a:srgbClr val="16274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5DF63-0BA9-41F3-A97A-753C68CFEF16}"/>
              </a:ext>
            </a:extLst>
          </p:cNvPr>
          <p:cNvSpPr txBox="1"/>
          <p:nvPr/>
        </p:nvSpPr>
        <p:spPr>
          <a:xfrm>
            <a:off x="4756790" y="1561645"/>
            <a:ext cx="29391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amet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,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consectetuer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adipiscing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elit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, sed diam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nonummy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nibh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euismod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tincidunt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laoreet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dolore magna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aliquam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erat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volutpat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. Ut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wisi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enim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ad minim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veniam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,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quis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nostrud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exerci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tation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ullamcorper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suscipit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lobortis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nisl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aliquip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ex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ea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commodo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consequat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.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ullamcorper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suscipit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lobortis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nisl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aliquip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ex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ea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commodo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consequat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. </a:t>
            </a:r>
          </a:p>
          <a:p>
            <a:endParaRPr lang="en-US" sz="1050" dirty="0">
              <a:solidFill>
                <a:srgbClr val="162741"/>
              </a:solidFill>
              <a:latin typeface="Corbel" panose="020B0503020204020204" pitchFamily="34" charset="0"/>
            </a:endParaRPr>
          </a:p>
          <a:p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amet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,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consectetuer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adipiscing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elit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, sed diam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nonummy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nibh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euismod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tincidunt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laoreet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dolore magna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aliquam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erat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volutpat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. Ut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wisi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enim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ad minim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veniam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,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quis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nostrud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exerci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tation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ullamcorper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suscipit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lobortis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nisl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aliquip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ex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ea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commodo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consequat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.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ullamcorper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suscipit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lobortis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nisl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ut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aliquip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ex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ea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commodo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 </a:t>
            </a:r>
            <a:r>
              <a:rPr lang="en-US" sz="1050" dirty="0" err="1">
                <a:solidFill>
                  <a:srgbClr val="162741"/>
                </a:solidFill>
                <a:latin typeface="Corbel" panose="020B0503020204020204" pitchFamily="34" charset="0"/>
              </a:rPr>
              <a:t>consequat</a:t>
            </a:r>
            <a:r>
              <a:rPr lang="en-US" sz="1050" dirty="0">
                <a:solidFill>
                  <a:srgbClr val="162741"/>
                </a:solidFill>
                <a:latin typeface="Corbel" panose="020B0503020204020204" pitchFamily="34" charset="0"/>
              </a:rPr>
              <a:t>. </a:t>
            </a:r>
          </a:p>
          <a:p>
            <a:endParaRPr lang="en-US" sz="1050" dirty="0">
              <a:solidFill>
                <a:srgbClr val="162741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8AD8A2-1238-151B-032D-08C3788A2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99" y="0"/>
            <a:ext cx="492794" cy="8006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DA6CD22-AF2E-3378-9694-82FF36540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836" y="188691"/>
            <a:ext cx="1722784" cy="29365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09C5901E-E62C-CF4A-AFC6-404C7AB68A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6" r="1137" b="74416"/>
          <a:stretch/>
        </p:blipFill>
        <p:spPr>
          <a:xfrm>
            <a:off x="2681404" y="0"/>
            <a:ext cx="928980" cy="9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4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9F9D72-A053-B4DD-4396-29BB41F10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84662B-98E5-4087-B97F-1FA8A6776C24}"/>
              </a:ext>
            </a:extLst>
          </p:cNvPr>
          <p:cNvSpPr txBox="1"/>
          <p:nvPr/>
        </p:nvSpPr>
        <p:spPr>
          <a:xfrm>
            <a:off x="687898" y="1448868"/>
            <a:ext cx="31097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2100" b="1" dirty="0" err="1">
                <a:solidFill>
                  <a:schemeClr val="bg1"/>
                </a:solidFill>
                <a:latin typeface="Corbel" panose="020B0503020204020204" pitchFamily="34" charset="0"/>
              </a:rPr>
              <a:t>amet</a:t>
            </a:r>
            <a:r>
              <a:rPr lang="en-US" sz="21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21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consectetuer</a:t>
            </a:r>
            <a:endParaRPr lang="en-US" sz="21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EE0EC-3CB9-497D-AA37-67A3F49B2B5E}"/>
              </a:ext>
            </a:extLst>
          </p:cNvPr>
          <p:cNvSpPr/>
          <p:nvPr/>
        </p:nvSpPr>
        <p:spPr>
          <a:xfrm>
            <a:off x="989901" y="2430858"/>
            <a:ext cx="17658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consectetuer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sed diam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nonummy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nibh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euismod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laoreet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dolore magna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aliquam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erat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volutpat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3DFDF-C4EE-4C62-8B86-5D9ED7DC30E6}"/>
              </a:ext>
            </a:extLst>
          </p:cNvPr>
          <p:cNvSpPr/>
          <p:nvPr/>
        </p:nvSpPr>
        <p:spPr>
          <a:xfrm>
            <a:off x="989901" y="3545545"/>
            <a:ext cx="17658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consectetuer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sed diam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nonummy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nibh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euismod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laoreet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dolore magna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aliquam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erat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volutpat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7507E-E7D5-4F87-BB80-49A558134941}"/>
              </a:ext>
            </a:extLst>
          </p:cNvPr>
          <p:cNvSpPr/>
          <p:nvPr/>
        </p:nvSpPr>
        <p:spPr>
          <a:xfrm>
            <a:off x="3689059" y="2430858"/>
            <a:ext cx="17658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consectetuer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sed diam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nonummy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nibh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euismod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laoreet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dolore magna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aliquam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erat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volutpat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64212-D166-40FA-9084-B6E1B49C3CE9}"/>
              </a:ext>
            </a:extLst>
          </p:cNvPr>
          <p:cNvSpPr/>
          <p:nvPr/>
        </p:nvSpPr>
        <p:spPr>
          <a:xfrm>
            <a:off x="3689059" y="3545545"/>
            <a:ext cx="176588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amet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consectetuer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adipiscing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elit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sed diam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nonummy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nibh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euismod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tincidunt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ut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laoreet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dolore magna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aliquam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erat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volutpat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D2C532-9326-459E-AD1C-122E56A2087A}"/>
              </a:ext>
            </a:extLst>
          </p:cNvPr>
          <p:cNvSpPr/>
          <p:nvPr/>
        </p:nvSpPr>
        <p:spPr>
          <a:xfrm>
            <a:off x="687897" y="2317729"/>
            <a:ext cx="356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A414DE-1A05-42CD-80AB-59BD94172735}"/>
              </a:ext>
            </a:extLst>
          </p:cNvPr>
          <p:cNvSpPr/>
          <p:nvPr/>
        </p:nvSpPr>
        <p:spPr>
          <a:xfrm>
            <a:off x="687897" y="3459427"/>
            <a:ext cx="356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D44EE0-13B1-4716-8FD6-8AF538DF9541}"/>
              </a:ext>
            </a:extLst>
          </p:cNvPr>
          <p:cNvSpPr/>
          <p:nvPr/>
        </p:nvSpPr>
        <p:spPr>
          <a:xfrm>
            <a:off x="3394428" y="2317729"/>
            <a:ext cx="356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19E3B-1597-4875-BDEF-B7D50620F0CE}"/>
              </a:ext>
            </a:extLst>
          </p:cNvPr>
          <p:cNvSpPr/>
          <p:nvPr/>
        </p:nvSpPr>
        <p:spPr>
          <a:xfrm>
            <a:off x="3394428" y="3459427"/>
            <a:ext cx="3565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rbel" panose="020B0503020204020204" pitchFamily="34" charset="0"/>
              </a:rPr>
              <a:t>4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74D879-3C33-A21E-EC16-5814B1DEA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7" y="0"/>
            <a:ext cx="492794" cy="80061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6DD7855-9712-1877-4076-7D98C6D68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4958" y="188691"/>
            <a:ext cx="1722784" cy="29365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026BEA42-E65B-0223-EF5D-2FB352AA61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6" r="1137" b="74416"/>
          <a:stretch/>
        </p:blipFill>
        <p:spPr>
          <a:xfrm>
            <a:off x="8036462" y="9550"/>
            <a:ext cx="928980" cy="9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295</TotalTime>
  <Words>353</Words>
  <Application>Microsoft Office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Baster Gunawan</dc:creator>
  <cp:lastModifiedBy>Iqbal Naibal</cp:lastModifiedBy>
  <cp:revision>14</cp:revision>
  <dcterms:created xsi:type="dcterms:W3CDTF">2020-09-26T10:25:00Z</dcterms:created>
  <dcterms:modified xsi:type="dcterms:W3CDTF">2025-04-16T02:20:27Z</dcterms:modified>
</cp:coreProperties>
</file>